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3" r:id="rId11"/>
    <p:sldId id="261" r:id="rId12"/>
    <p:sldId id="264" r:id="rId13"/>
    <p:sldId id="265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41733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8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8823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1036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0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751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7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9496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345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67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37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02C747C-9453-4160-B002-0866C1661634}" type="datetimeFigureOut">
              <a:rPr lang="de-DE" smtClean="0"/>
              <a:t>09.05.2025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95DB52A-C4B0-43EB-BF3B-51B8D7791E84}" type="slidenum">
              <a:rPr lang="de-DE" smtClean="0"/>
              <a:t>‹#›</a:t>
            </a:fld>
            <a:endParaRPr lang="de-DE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1983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15128" y="156754"/>
            <a:ext cx="11348026" cy="1262743"/>
          </a:xfrm>
        </p:spPr>
        <p:txBody>
          <a:bodyPr/>
          <a:lstStyle/>
          <a:p>
            <a:r>
              <a:rPr lang="de-DE" sz="6000" b="1" u="sng" dirty="0"/>
              <a:t>Schüleraustausch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564" y="1529564"/>
            <a:ext cx="8232793" cy="38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 err="1"/>
              <a:t>Monday</a:t>
            </a:r>
            <a:endParaRPr lang="de-DE" i="1" u="sng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2285892" y="3273900"/>
            <a:ext cx="4443984" cy="823912"/>
          </a:xfrm>
        </p:spPr>
        <p:txBody>
          <a:bodyPr/>
          <a:lstStyle/>
          <a:p>
            <a:r>
              <a:rPr lang="de-DE" dirty="0"/>
              <a:t>.</a:t>
            </a:r>
          </a:p>
        </p:txBody>
      </p:sp>
      <p:pic>
        <p:nvPicPr>
          <p:cNvPr id="11" name="Inhaltsplatzhalter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54" y="1428750"/>
            <a:ext cx="3210980" cy="4281309"/>
          </a:xfrm>
        </p:spPr>
      </p:pic>
      <p:sp>
        <p:nvSpPr>
          <p:cNvPr id="9" name="Textplatzhalter 8"/>
          <p:cNvSpPr>
            <a:spLocks noGrp="1"/>
          </p:cNvSpPr>
          <p:nvPr>
            <p:ph type="body" sz="quarter" idx="3"/>
          </p:nvPr>
        </p:nvSpPr>
        <p:spPr>
          <a:xfrm>
            <a:off x="6365966" y="1802674"/>
            <a:ext cx="5059680" cy="2978332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13" name="Inhaltsplatzhalter 1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155" y="5821363"/>
            <a:ext cx="34527" cy="46037"/>
          </a:xfrm>
        </p:spPr>
      </p:pic>
      <p:sp>
        <p:nvSpPr>
          <p:cNvPr id="12" name="Textfeld 11"/>
          <p:cNvSpPr txBox="1"/>
          <p:nvPr/>
        </p:nvSpPr>
        <p:spPr>
          <a:xfrm>
            <a:off x="4233237" y="1783403"/>
            <a:ext cx="467650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were</a:t>
            </a:r>
            <a:r>
              <a:rPr lang="de-DE" sz="2800" dirty="0"/>
              <a:t> in </a:t>
            </a:r>
            <a:r>
              <a:rPr lang="de-DE" sz="2800" dirty="0" err="1"/>
              <a:t>church</a:t>
            </a:r>
            <a:r>
              <a:rPr lang="de-DE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didn‘t</a:t>
            </a:r>
            <a:r>
              <a:rPr lang="de-DE" sz="2800" dirty="0"/>
              <a:t> </a:t>
            </a:r>
            <a:r>
              <a:rPr lang="de-DE" sz="2800" dirty="0" err="1"/>
              <a:t>quite</a:t>
            </a:r>
            <a:r>
              <a:rPr lang="de-DE" sz="2800" dirty="0"/>
              <a:t> </a:t>
            </a:r>
            <a:r>
              <a:rPr lang="de-DE" sz="2800" dirty="0" err="1"/>
              <a:t>understand</a:t>
            </a:r>
            <a:r>
              <a:rPr lang="de-DE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really</a:t>
            </a:r>
            <a:r>
              <a:rPr lang="de-DE" sz="2800" dirty="0"/>
              <a:t> </a:t>
            </a:r>
            <a:r>
              <a:rPr lang="de-DE" sz="2800" dirty="0" err="1"/>
              <a:t>liked</a:t>
            </a:r>
            <a:r>
              <a:rPr lang="de-DE" sz="2800" dirty="0"/>
              <a:t> </a:t>
            </a:r>
            <a:r>
              <a:rPr lang="de-DE" sz="2800" dirty="0" err="1"/>
              <a:t>those</a:t>
            </a:r>
            <a:r>
              <a:rPr lang="de-DE" sz="2800" dirty="0"/>
              <a:t> </a:t>
            </a:r>
            <a:r>
              <a:rPr lang="de-DE" sz="2800" dirty="0" err="1"/>
              <a:t>windows</a:t>
            </a:r>
            <a:endParaRPr lang="de-D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We</a:t>
            </a:r>
            <a:r>
              <a:rPr lang="de-DE" sz="2800" dirty="0"/>
              <a:t> like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playground</a:t>
            </a:r>
            <a:r>
              <a:rPr lang="de-DE" sz="2800" dirty="0"/>
              <a:t> </a:t>
            </a:r>
          </a:p>
          <a:p>
            <a:pPr marL="457200" indent="-457200">
              <a:buFontTx/>
              <a:buChar char="-"/>
            </a:pPr>
            <a:endParaRPr lang="de-DE" sz="2800" dirty="0"/>
          </a:p>
          <a:p>
            <a:endParaRPr lang="de-DE" sz="2800" dirty="0"/>
          </a:p>
          <a:p>
            <a:endParaRPr lang="de-DE" sz="28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230" y="1428750"/>
            <a:ext cx="2179864" cy="290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94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 err="1"/>
              <a:t>Monday</a:t>
            </a:r>
            <a:endParaRPr lang="de-DE" i="1" u="sng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" y="2094411"/>
            <a:ext cx="3016295" cy="4021727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60" y="2177689"/>
            <a:ext cx="5251267" cy="39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97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 err="1"/>
              <a:t>Tuesday</a:t>
            </a:r>
            <a:endParaRPr lang="de-DE" i="1" u="sng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332" y="2661918"/>
            <a:ext cx="2504804" cy="4032795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122" y="946693"/>
            <a:ext cx="2099038" cy="373162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371600" y="2290354"/>
            <a:ext cx="45153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went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Berlin </a:t>
            </a:r>
            <a:r>
              <a:rPr lang="de-DE" sz="2800" dirty="0" err="1"/>
              <a:t>and</a:t>
            </a:r>
            <a:r>
              <a:rPr lang="de-DE" sz="2800" dirty="0"/>
              <a:t> </a:t>
            </a:r>
            <a:r>
              <a:rPr lang="de-DE" sz="2800" dirty="0" err="1"/>
              <a:t>sightseeing</a:t>
            </a:r>
            <a:endParaRPr lang="de-D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Move on TV Tower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Unter den Linden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were</a:t>
            </a:r>
            <a:r>
              <a:rPr lang="de-DE" sz="2800" dirty="0"/>
              <a:t> </a:t>
            </a:r>
            <a:r>
              <a:rPr lang="de-DE" sz="2800" dirty="0" err="1"/>
              <a:t>shopping</a:t>
            </a:r>
            <a:r>
              <a:rPr lang="de-DE" sz="2800" dirty="0"/>
              <a:t> in </a:t>
            </a:r>
            <a:r>
              <a:rPr lang="de-DE" sz="2800" dirty="0" err="1"/>
              <a:t>the</a:t>
            </a:r>
            <a:r>
              <a:rPr lang="de-DE" sz="2800" dirty="0"/>
              <a:t> Mall </a:t>
            </a:r>
            <a:r>
              <a:rPr lang="de-DE" sz="2800" dirty="0" err="1"/>
              <a:t>Of</a:t>
            </a:r>
            <a:r>
              <a:rPr lang="de-DE" sz="2800" dirty="0"/>
              <a:t> Berlin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421318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 err="1"/>
              <a:t>Tuesday</a:t>
            </a:r>
            <a:endParaRPr lang="de-DE" i="1" u="sng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39" y="2432242"/>
            <a:ext cx="3125289" cy="4167052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98020" y="4355"/>
            <a:ext cx="2014537" cy="3581400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070" y="3391411"/>
            <a:ext cx="2405912" cy="320788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54" y="3555649"/>
            <a:ext cx="4058193" cy="304364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871" y="685800"/>
            <a:ext cx="3251294" cy="242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9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 err="1"/>
              <a:t>Tuesday</a:t>
            </a:r>
            <a:endParaRPr lang="de-DE" i="1" u="sng" dirty="0"/>
          </a:p>
        </p:txBody>
      </p:sp>
      <p:pic>
        <p:nvPicPr>
          <p:cNvPr id="4" name="Video Musik Bah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23612" y="165992"/>
            <a:ext cx="4249784" cy="6415512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" y="1496261"/>
            <a:ext cx="3845194" cy="508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1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 err="1"/>
              <a:t>Wednesday</a:t>
            </a:r>
            <a:endParaRPr lang="de-DE" i="1" u="sng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1812471"/>
            <a:ext cx="3517991" cy="4690655"/>
          </a:xfrm>
        </p:spPr>
      </p:pic>
      <p:sp>
        <p:nvSpPr>
          <p:cNvPr id="5" name="Textfeld 4"/>
          <p:cNvSpPr txBox="1"/>
          <p:nvPr/>
        </p:nvSpPr>
        <p:spPr>
          <a:xfrm>
            <a:off x="1371600" y="1994263"/>
            <a:ext cx="529916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 err="1"/>
              <a:t>Went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town</a:t>
            </a:r>
            <a:r>
              <a:rPr lang="de-DE" sz="2800" dirty="0"/>
              <a:t> hall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Volleyball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Ate Pizza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Swimming</a:t>
            </a:r>
          </a:p>
          <a:p>
            <a:r>
              <a:rPr lang="de-DE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8482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 err="1"/>
              <a:t>Wednesday</a:t>
            </a:r>
            <a:endParaRPr lang="de-DE" i="1" u="sng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20" y="2789527"/>
            <a:ext cx="2181360" cy="3877973"/>
          </a:xfrm>
          <a:prstGeom prst="rect">
            <a:avLst/>
          </a:prstGeom>
        </p:spPr>
      </p:pic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279" y="1621978"/>
            <a:ext cx="2291654" cy="3851520"/>
          </a:xfr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44" y="3328460"/>
            <a:ext cx="2086547" cy="3339040"/>
          </a:xfrm>
          <a:prstGeom prst="rect">
            <a:avLst/>
          </a:prstGeom>
        </p:spPr>
      </p:pic>
      <p:pic>
        <p:nvPicPr>
          <p:cNvPr id="10" name="VID-20250508-WA000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25561" y="309238"/>
            <a:ext cx="364172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8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u="sng" dirty="0"/>
              <a:t>Today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4943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6914" y="685800"/>
            <a:ext cx="9048206" cy="4861560"/>
          </a:xfrm>
        </p:spPr>
        <p:txBody>
          <a:bodyPr/>
          <a:lstStyle/>
          <a:p>
            <a:pPr algn="ctr"/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sz="12000" b="1" u="sng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28384425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14793F98FE40458C293F040FE386B7" ma:contentTypeVersion="18" ma:contentTypeDescription="Create a new document." ma:contentTypeScope="" ma:versionID="05205dced7ec1e3242f40821432e0d75">
  <xsd:schema xmlns:xsd="http://www.w3.org/2001/XMLSchema" xmlns:xs="http://www.w3.org/2001/XMLSchema" xmlns:p="http://schemas.microsoft.com/office/2006/metadata/properties" xmlns:ns3="1698d2d0-08cd-4a76-a429-609ffc8ab174" xmlns:ns4="5bdc4288-6926-4e52-b79b-377e919e765d" targetNamespace="http://schemas.microsoft.com/office/2006/metadata/properties" ma:root="true" ma:fieldsID="cbeedfd0906357d62ee7d6a252cad34d" ns3:_="" ns4:_="">
    <xsd:import namespace="1698d2d0-08cd-4a76-a429-609ffc8ab174"/>
    <xsd:import namespace="5bdc4288-6926-4e52-b79b-377e919e765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98d2d0-08cd-4a76-a429-609ffc8ab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dc4288-6926-4e52-b79b-377e919e765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698d2d0-08cd-4a76-a429-609ffc8ab174" xsi:nil="true"/>
  </documentManagement>
</p:properties>
</file>

<file path=customXml/itemProps1.xml><?xml version="1.0" encoding="utf-8"?>
<ds:datastoreItem xmlns:ds="http://schemas.openxmlformats.org/officeDocument/2006/customXml" ds:itemID="{47E09AF7-A929-45FA-8818-A5717EA001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98d2d0-08cd-4a76-a429-609ffc8ab174"/>
    <ds:schemaRef ds:uri="5bdc4288-6926-4e52-b79b-377e919e7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B4B37A-0B26-41FB-AD72-4A382AE0F1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199247-E568-4295-85C0-E20ACD8B54BC}">
  <ds:schemaRefs>
    <ds:schemaRef ds:uri="1698d2d0-08cd-4a76-a429-609ffc8ab174"/>
    <ds:schemaRef ds:uri="5bdc4288-6926-4e52-b79b-377e919e765d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TM10001105[[fn=Ausschnitt]]</Template>
  <TotalTime>0</TotalTime>
  <Words>65</Words>
  <Application>Microsoft Office PowerPoint</Application>
  <PresentationFormat>Širokoúhlá obrazovka</PresentationFormat>
  <Paragraphs>28</Paragraphs>
  <Slides>10</Slides>
  <Notes>0</Notes>
  <HiddenSlides>0</HiddenSlides>
  <MMClips>2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Franklin Gothic Book</vt:lpstr>
      <vt:lpstr>Crop</vt:lpstr>
      <vt:lpstr>Schüleraustausch</vt:lpstr>
      <vt:lpstr>Monday</vt:lpstr>
      <vt:lpstr>Monday</vt:lpstr>
      <vt:lpstr>Tuesday</vt:lpstr>
      <vt:lpstr>Tuesday</vt:lpstr>
      <vt:lpstr>Tuesday</vt:lpstr>
      <vt:lpstr>Wednesday</vt:lpstr>
      <vt:lpstr>Wednesday</vt:lpstr>
      <vt:lpstr>Today</vt:lpstr>
      <vt:lpstr>   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Schüleraustausch</dc:title>
  <dc:creator>Administrator</dc:creator>
  <cp:lastModifiedBy>Martin Vyšín</cp:lastModifiedBy>
  <cp:revision>16</cp:revision>
  <dcterms:created xsi:type="dcterms:W3CDTF">2025-05-07T09:52:43Z</dcterms:created>
  <dcterms:modified xsi:type="dcterms:W3CDTF">2025-05-09T18:10:42Z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0x010100AC14793F98FE40458C293F040FE386B7</vt:lpwstr>
  </property>
</Properties>
</file>